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4EAD-083A-462A-B2ED-EA29FDFCEEA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7DF-7826-4F14-892E-C8565392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37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4EAD-083A-462A-B2ED-EA29FDFCEEA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7DF-7826-4F14-892E-C8565392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927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4EAD-083A-462A-B2ED-EA29FDFCEEA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7DF-7826-4F14-892E-C8565392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137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4EAD-083A-462A-B2ED-EA29FDFCEEA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7DF-7826-4F14-892E-C85653925C0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9661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4EAD-083A-462A-B2ED-EA29FDFCEEA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7DF-7826-4F14-892E-C8565392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922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4EAD-083A-462A-B2ED-EA29FDFCEEA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7DF-7826-4F14-892E-C8565392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698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4EAD-083A-462A-B2ED-EA29FDFCEEA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7DF-7826-4F14-892E-C8565392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86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4EAD-083A-462A-B2ED-EA29FDFCEEA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7DF-7826-4F14-892E-C8565392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5419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4EAD-083A-462A-B2ED-EA29FDFCEEA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7DF-7826-4F14-892E-C8565392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4EAD-083A-462A-B2ED-EA29FDFCEEA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7DF-7826-4F14-892E-C8565392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0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4EAD-083A-462A-B2ED-EA29FDFCEEA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7DF-7826-4F14-892E-C8565392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19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4EAD-083A-462A-B2ED-EA29FDFCEEA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7DF-7826-4F14-892E-C8565392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6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4EAD-083A-462A-B2ED-EA29FDFCEEA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7DF-7826-4F14-892E-C8565392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8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4EAD-083A-462A-B2ED-EA29FDFCEEA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7DF-7826-4F14-892E-C8565392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21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4EAD-083A-462A-B2ED-EA29FDFCEEA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7DF-7826-4F14-892E-C8565392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9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4EAD-083A-462A-B2ED-EA29FDFCEEA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7DF-7826-4F14-892E-C8565392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580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4EAD-083A-462A-B2ED-EA29FDFCEEA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7DF-7826-4F14-892E-C8565392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8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3D24EAD-083A-462A-B2ED-EA29FDFCEEA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4F7DF-7826-4F14-892E-C8565392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106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rickhansen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28A15-E2DD-4AD8-8EC7-48EB502A77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SOHL’s Strat Plan Update 	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7776A6-C964-42EE-8E7B-0CE8899686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new battleplan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1231D0-46F4-41D5-9663-4837D1F9A36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052" y="13494"/>
            <a:ext cx="9716902" cy="23453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9339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48064-410D-4FF3-9AB5-2200BB0DE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is what we are going to do today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During the pandemic many of us feel the need to take a second look at where we are and where our organizations are heading. 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97068-B12E-4904-B1A8-A249F5219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our workshop we are going to deal with your Strategic Plan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 new battle plan). You will be asked two questions.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working for SOHL today?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what is not working?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398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2E8CB-66FE-4839-9B70-33C82EE44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Rick Hansen – Man in Motion Tour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514DC82-14B6-429B-AA6B-66EA12383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Let’s borrow from Rick Hansen – the Man in Motion Tour- Rick has a strategy of how to cope with seemingly tough events. </a:t>
            </a:r>
            <a:r>
              <a:rPr lang="en-US" sz="3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https://www.rickhansen.com/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a result of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severe spinal cord injury Rick faced some tough decisions in his life. Yet he want on to  complete a world tour using only his wheel chair. Then he went on to develop a worldwide organization helping persons with disabilities,  </a:t>
            </a:r>
          </a:p>
          <a:p>
            <a:endParaRPr lang="en-US" dirty="0"/>
          </a:p>
        </p:txBody>
      </p:sp>
      <p:pic>
        <p:nvPicPr>
          <p:cNvPr id="10" name="Picture 9" descr="Photo of Rick Hansen hands folded">
            <a:extLst>
              <a:ext uri="{FF2B5EF4-FFF2-40B4-BE49-F238E27FC236}">
                <a16:creationId xmlns:a16="http://schemas.microsoft.com/office/drawing/2014/main" id="{E9B7AF50-2395-43E9-AEEF-969603C40F3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9564" y="1531316"/>
            <a:ext cx="1076325" cy="1506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5768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272D6-6E43-4071-99E8-3AEE73E62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SOHL’s Reality today </a:t>
            </a:r>
            <a:b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38B3A-688F-4D63-B0B1-CBCB7DED6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SOHL is facing some challenges today also.  Let’s see what we can learn from Rick as he outlines the following stages he went through to get on top after a huge personal tragedy- becoming a paraplegic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4F86CFD-B9E1-4FBB-920D-FBEC39D36701}"/>
              </a:ext>
            </a:extLst>
          </p:cNvPr>
          <p:cNvSpPr txBox="1">
            <a:spLocks/>
          </p:cNvSpPr>
          <p:nvPr/>
        </p:nvSpPr>
        <p:spPr>
          <a:xfrm>
            <a:off x="1104293" y="2128232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252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CBF82-04E0-407C-884D-D0100437B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 is what Rick Hansen says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513CD-439D-4F8F-9E7A-AADC4C937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Rick tells us its okay to say “boy have I been handed a stinking pile of you know what”.  After admitting the shock, he started to reframe, coming to grips with our/his new state. 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Board thought: What is SOHL’s new state? </a:t>
            </a:r>
            <a:endParaRPr lang="en-US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we look at our new state, we start asking what information do I need to gather, what research do I need to do and what knowledge do I hope to gather about my possibilities? 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Board thought: What new information has SOHL gathered and what does it need to learn more about? </a:t>
            </a:r>
            <a:endParaRPr lang="en-US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 Rick says we look to see what is within my control and what is not. 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Board thought: What is within SOHL’s power to change? </a:t>
            </a:r>
            <a:endParaRPr lang="en-US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868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695A2-619D-4456-AF19-E00977C32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from Rick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D4BA5-5AB6-4ABF-B8C8-91D86DA4E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201" y="1853248"/>
            <a:ext cx="8946541" cy="4195481"/>
          </a:xfrm>
        </p:spPr>
        <p:txBody>
          <a:bodyPr>
            <a:normAutofit lnSpcReduction="10000"/>
          </a:bodyPr>
          <a:lstStyle/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 what processes do I need to instigate? 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Board thought: What new processes does SOHL need to undertake during C-19.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how can I turn loss into opportunity? All the while admitting we are in a tough spot. 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Board thought: What are SOHL’s new opportunities?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Finally, he advises we create a Battleplan for each day, if so minute by minute. All this done believing we are creating a better world for ourselves.  The Core element he shares is if we know the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exist we can figure out the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Board thought: What is SOHL ‘s? Why, and how do we make that happen?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674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60599-788F-47EB-99AB-66569A7FF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above questions will inform your answers to our two main directional questions.  Now we will ask you to share with us the following: 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95839-864F-4C5E-88E4-466467D72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working for SOHL today?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what is not working?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here we will develop key actions for the areas not working -the battleplan, we are looking for up to 4 challenges we are facing)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604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45F0B-B98B-4A80-8815-D7726DE26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What’s not working these are our Challenge areas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Let’s reframe the four challenge elements into outcome statement for example-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our classrooms are not functioning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outcome statement could be-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SOHL has become an innovator in virtual language instruction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actions how do we do it and who helps us, where, when see model below</a:t>
            </a:r>
            <a:endParaRPr lang="en-US" sz="1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385B003-9578-494D-A762-57AFD476D5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926556"/>
              </p:ext>
            </p:extLst>
          </p:nvPr>
        </p:nvGraphicFramePr>
        <p:xfrm>
          <a:off x="838200" y="2019869"/>
          <a:ext cx="8226425" cy="33228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0947">
                  <a:extLst>
                    <a:ext uri="{9D8B030D-6E8A-4147-A177-3AD203B41FA5}">
                      <a16:colId xmlns:a16="http://schemas.microsoft.com/office/drawing/2014/main" val="248827471"/>
                    </a:ext>
                  </a:extLst>
                </a:gridCol>
                <a:gridCol w="2391144">
                  <a:extLst>
                    <a:ext uri="{9D8B030D-6E8A-4147-A177-3AD203B41FA5}">
                      <a16:colId xmlns:a16="http://schemas.microsoft.com/office/drawing/2014/main" val="1451752278"/>
                    </a:ext>
                  </a:extLst>
                </a:gridCol>
                <a:gridCol w="2392167">
                  <a:extLst>
                    <a:ext uri="{9D8B030D-6E8A-4147-A177-3AD203B41FA5}">
                      <a16:colId xmlns:a16="http://schemas.microsoft.com/office/drawing/2014/main" val="3050995735"/>
                    </a:ext>
                  </a:extLst>
                </a:gridCol>
                <a:gridCol w="2392167">
                  <a:extLst>
                    <a:ext uri="{9D8B030D-6E8A-4147-A177-3AD203B41FA5}">
                      <a16:colId xmlns:a16="http://schemas.microsoft.com/office/drawing/2014/main" val="3546493314"/>
                    </a:ext>
                  </a:extLst>
                </a:gridCol>
              </a:tblGrid>
              <a:tr h="33228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Key actions to implement change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These actions will stimulate the change we want to see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Who do we partner with, where do we do this and when?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 areas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Outcome statement (The change we want to see in our challenge area)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 areas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Example: SOHL is an innovator in virtual language instruction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The Overall state we want to achieve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SOHL is the catalyst to sustaining language and cultural benefits for all Saskatchewan residents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496380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44BB4A59-709B-44F9-9E35-65552E417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435438" y="40533"/>
            <a:ext cx="1662743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Logic Model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205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7B3ACD60-F432-423B-B3E1-0DAF227D3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73873"/>
            <a:ext cx="2311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90CBA342-0042-436A-846C-3EC9BCE89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 Exercise</a:t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will now create an elevator pitch with all your workshop partners. We call this the 25-word workplan -the elevator pitch. </a:t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7A3951-E4F6-4728-8C8B-1FEB43D4EE8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501" y="4283351"/>
            <a:ext cx="2762250" cy="16573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C49C29-FD5C-44D0-834F-D9646FA2FE8E}"/>
              </a:ext>
            </a:extLst>
          </p:cNvPr>
          <p:cNvSpPr txBox="1"/>
          <p:nvPr/>
        </p:nvSpPr>
        <p:spPr>
          <a:xfrm>
            <a:off x="3048000" y="3089730"/>
            <a:ext cx="609600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Remember we are going to use this pitch with everyone we meet when asked what SOHL is doing during the Pandemic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975655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426</TotalTime>
  <Words>766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Symbol</vt:lpstr>
      <vt:lpstr>Wingdings 3</vt:lpstr>
      <vt:lpstr>Ion</vt:lpstr>
      <vt:lpstr>SOHL’s Strat Plan Update   </vt:lpstr>
      <vt:lpstr>This is what we are going to do today During the pandemic many of us feel the need to take a second look at where we are and where our organizations are heading.  </vt:lpstr>
      <vt:lpstr>Rick Hansen – Man in Motion Tour </vt:lpstr>
      <vt:lpstr>SOHL’s Reality today  </vt:lpstr>
      <vt:lpstr>Here is what Rick Hansen says </vt:lpstr>
      <vt:lpstr>More from Rick </vt:lpstr>
      <vt:lpstr>The above questions will inform your answers to our two main directional questions.  Now we will ask you to share with us the following:  </vt:lpstr>
      <vt:lpstr>What’s not working these are our Challenge areas  Let’s reframe the four challenge elements into outcome statement for example- our classrooms are not functioning an outcome statement could be- SOHL has become an innovator in virtual language instruction  key actions how do we do it and who helps us, where, when see model below</vt:lpstr>
      <vt:lpstr>Final Exercise You will now create an elevator pitch with all your workshop partners. We call this the 25-word workplan -the elevator pitch.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SOHL Strat Plan Update</dc:title>
  <dc:creator>Bob Friedrich</dc:creator>
  <cp:lastModifiedBy>Bob Friedrich</cp:lastModifiedBy>
  <cp:revision>12</cp:revision>
  <dcterms:created xsi:type="dcterms:W3CDTF">2020-11-06T19:50:38Z</dcterms:created>
  <dcterms:modified xsi:type="dcterms:W3CDTF">2020-11-07T02:58:45Z</dcterms:modified>
</cp:coreProperties>
</file>